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</p:sldIdLst>
  <p:sldSz cx="7559675" cy="1069181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C6066-F091-40AC-8209-0C92718D4568}" v="166" dt="2022-05-04T07:51:08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2"/>
    <p:restoredTop sz="94684"/>
  </p:normalViewPr>
  <p:slideViewPr>
    <p:cSldViewPr snapToGrid="0" snapToObjects="1">
      <p:cViewPr varScale="1">
        <p:scale>
          <a:sx n="70" d="100"/>
          <a:sy n="70" d="100"/>
        </p:scale>
        <p:origin x="29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27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2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9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43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50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0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1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10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32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26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8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C2E55-06A6-C345-A9EF-774D8183BE9F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8B1B-5853-704D-BE7B-00F7F1FC3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84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ichet@hastiere.b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B28B-CB6B-2C4E-BB3C-84D887291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336" y="3238831"/>
            <a:ext cx="3697358" cy="482379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14/06/22</a:t>
            </a:r>
            <a:br>
              <a:rPr lang="fr-F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l’Espace Public Numérique de Hastière</a:t>
            </a:r>
            <a:br>
              <a:rPr lang="fr-F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(à coté de la poste)</a:t>
            </a:r>
            <a:br>
              <a:rPr lang="fr-F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Binet 3A, 5540 </a:t>
            </a:r>
            <a:b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Hastière-</a:t>
            </a:r>
            <a:r>
              <a:rPr lang="fr-FR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Lavaux</a:t>
            </a:r>
            <a:br>
              <a:rPr lang="fr-F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Uniquement sur RDV : </a:t>
            </a:r>
            <a:br>
              <a:rPr lang="fr-F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 Demey</a:t>
            </a:r>
            <a:b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082/68.83.39</a:t>
            </a:r>
            <a:b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guichet@hastiere.be</a:t>
            </a:r>
            <a:br>
              <a:rPr lang="fr-FR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69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5D35CF1A4A0A41BED134167C52F074" ma:contentTypeVersion="4" ma:contentTypeDescription="Crée un document." ma:contentTypeScope="" ma:versionID="48aa7cbafae63b176e64c98074cba32f">
  <xsd:schema xmlns:xsd="http://www.w3.org/2001/XMLSchema" xmlns:xs="http://www.w3.org/2001/XMLSchema" xmlns:p="http://schemas.microsoft.com/office/2006/metadata/properties" xmlns:ns2="d15c2c79-e791-4020-9d86-bebf11d1801f" xmlns:ns3="41d99c6a-0450-417a-9fa8-277d2f29a47f" targetNamespace="http://schemas.microsoft.com/office/2006/metadata/properties" ma:root="true" ma:fieldsID="6693cf5bffe2573ec88e85990a03d9ea" ns2:_="" ns3:_="">
    <xsd:import namespace="d15c2c79-e791-4020-9d86-bebf11d1801f"/>
    <xsd:import namespace="41d99c6a-0450-417a-9fa8-277d2f29a4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c2c79-e791-4020-9d86-bebf11d18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99c6a-0450-417a-9fa8-277d2f29a47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092894-A598-411F-9B7E-FB4773CE6D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5c2c79-e791-4020-9d86-bebf11d1801f"/>
    <ds:schemaRef ds:uri="41d99c6a-0450-417a-9fa8-277d2f29a4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C1C12A-8492-43C5-B287-53F39CCFB4B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1d99c6a-0450-417a-9fa8-277d2f29a47f"/>
    <ds:schemaRef ds:uri="d15c2c79-e791-4020-9d86-bebf11d1801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C3E54A-1114-4D33-BCB4-7B65ED6A56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44</Words>
  <Application>Microsoft Office PowerPoint</Application>
  <PresentationFormat>Personnalisé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Le 14/06/22  A l’Espace Public Numérique de Hastière (à coté de la poste) Place Binet 3A, 5540  Hastière-Lavaux  Uniquement sur RDV :  Linda Demey 082/68.83.39 guichet@hastiere.be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text goes here</dc:title>
  <dc:creator>cc_fod4@lab9.be</dc:creator>
  <cp:lastModifiedBy>Gaëlle Huysmans</cp:lastModifiedBy>
  <cp:revision>8</cp:revision>
  <cp:lastPrinted>2022-05-23T06:26:19Z</cp:lastPrinted>
  <dcterms:created xsi:type="dcterms:W3CDTF">2019-03-11T10:33:16Z</dcterms:created>
  <dcterms:modified xsi:type="dcterms:W3CDTF">2022-05-23T06:56:47Z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0x010100795D35CF1A4A0A41BED134167C52F074</vt:lpwstr>
  </property>
</Properties>
</file>